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5" d="100"/>
          <a:sy n="55" d="100"/>
        </p:scale>
        <p:origin x="2070" y="8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2" y="209550"/>
            <a:ext cx="7491046" cy="9848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6581" y="557415"/>
            <a:ext cx="25164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iece by Piece" panose="02000506000000020003" pitchFamily="2" charset="0"/>
              </a:rPr>
              <a:t>October 1</a:t>
            </a:r>
          </a:p>
          <a:p>
            <a:pPr algn="ctr"/>
            <a:r>
              <a:rPr lang="en-US" dirty="0" smtClean="0">
                <a:latin typeface="KG Piece by Piece" panose="02000506000000020003" pitchFamily="2" charset="0"/>
              </a:rPr>
              <a:t>Welcome </a:t>
            </a:r>
            <a:r>
              <a:rPr lang="en-US" dirty="0">
                <a:latin typeface="KG Piece by Piece" panose="02000506000000020003" pitchFamily="2" charset="0"/>
              </a:rPr>
              <a:t>Back!  </a:t>
            </a:r>
            <a:endParaRPr lang="en-US" dirty="0" smtClean="0">
              <a:latin typeface="KG Piece by Piece" panose="02000506000000020003" pitchFamily="2" charset="0"/>
            </a:endParaRPr>
          </a:p>
          <a:p>
            <a:pPr algn="ctr"/>
            <a:r>
              <a:rPr lang="en-US" dirty="0" smtClean="0">
                <a:latin typeface="KG Piece by Piece" panose="02000506000000020003" pitchFamily="2" charset="0"/>
              </a:rPr>
              <a:t>I </a:t>
            </a:r>
            <a:r>
              <a:rPr lang="en-US" dirty="0">
                <a:latin typeface="KG Piece by Piece" panose="02000506000000020003" pitchFamily="2" charset="0"/>
              </a:rPr>
              <a:t>hope everyone had a wonderful and relaxing fall break!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" y="2896228"/>
            <a:ext cx="2946587" cy="313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KG Piece by Piece" panose="02000506000000020003" pitchFamily="2" charset="0"/>
              </a:rPr>
              <a:t>Reading</a:t>
            </a:r>
            <a:r>
              <a:rPr lang="en-US" sz="2000" dirty="0">
                <a:latin typeface="KG Piece by Piece" panose="02000506000000020003" pitchFamily="2" charset="0"/>
              </a:rPr>
              <a:t>:  </a:t>
            </a:r>
            <a:endParaRPr lang="en-US" sz="2000" dirty="0" smtClean="0">
              <a:latin typeface="KG Piece by Piece" panose="02000506000000020003" pitchFamily="2" charset="0"/>
            </a:endParaRPr>
          </a:p>
          <a:p>
            <a:pPr algn="ctr"/>
            <a:r>
              <a:rPr lang="en-US" sz="2000" dirty="0" smtClean="0">
                <a:latin typeface="KG Piece by Piece" panose="02000506000000020003" pitchFamily="2" charset="0"/>
              </a:rPr>
              <a:t>We </a:t>
            </a:r>
            <a:r>
              <a:rPr lang="en-US" sz="2000" dirty="0">
                <a:latin typeface="KG Piece by Piece" panose="02000506000000020003" pitchFamily="2" charset="0"/>
              </a:rPr>
              <a:t>will be reading books and identifying the main </a:t>
            </a:r>
            <a:r>
              <a:rPr lang="en-US" sz="2000" dirty="0" smtClean="0">
                <a:latin typeface="KG Piece by Piece" panose="02000506000000020003" pitchFamily="2" charset="0"/>
              </a:rPr>
              <a:t>ideas as well as learn </a:t>
            </a:r>
            <a:r>
              <a:rPr lang="en-US" sz="2000" dirty="0">
                <a:latin typeface="KG Piece by Piece" panose="02000506000000020003" pitchFamily="2" charset="0"/>
              </a:rPr>
              <a:t>how to sequence and retell a story so that it makes sense!  </a:t>
            </a:r>
            <a:r>
              <a:rPr lang="en-US" sz="2000" dirty="0" smtClean="0">
                <a:latin typeface="KG Piece by Piece" panose="02000506000000020003" pitchFamily="2" charset="0"/>
              </a:rPr>
              <a:t>We will also analyze main characters.  Remember </a:t>
            </a:r>
            <a:r>
              <a:rPr lang="en-US" sz="2000" dirty="0">
                <a:latin typeface="KG Piece by Piece" panose="02000506000000020003" pitchFamily="2" charset="0"/>
              </a:rPr>
              <a:t>to read to your child daily!</a:t>
            </a: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4288" y="5024969"/>
            <a:ext cx="31813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KG Piece by Piece" panose="02000506000000020003" pitchFamily="2" charset="0"/>
              </a:rPr>
              <a:t>Writing</a:t>
            </a:r>
            <a:r>
              <a:rPr lang="en-US" sz="2000" dirty="0">
                <a:latin typeface="KG Piece by Piece" panose="02000506000000020003" pitchFamily="2" charset="0"/>
              </a:rPr>
              <a:t>:  </a:t>
            </a:r>
            <a:endParaRPr lang="en-US" sz="2000" dirty="0" smtClean="0">
              <a:latin typeface="KG Piece by Piece" panose="02000506000000020003" pitchFamily="2" charset="0"/>
            </a:endParaRPr>
          </a:p>
          <a:p>
            <a:pPr algn="ctr"/>
            <a:r>
              <a:rPr lang="en-US" sz="2000" dirty="0" smtClean="0">
                <a:latin typeface="KG Piece by Piece" panose="02000506000000020003" pitchFamily="2" charset="0"/>
              </a:rPr>
              <a:t>We </a:t>
            </a:r>
            <a:r>
              <a:rPr lang="en-US" sz="2000" dirty="0">
                <a:latin typeface="KG Piece by Piece" panose="02000506000000020003" pitchFamily="2" charset="0"/>
              </a:rPr>
              <a:t>will continue telling, drawing, and writing narrative stories.  We will work on having a beginning, a middle, and an ending.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6785" y="768489"/>
            <a:ext cx="24469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KG Piece by Piece" panose="02000506000000020003" pitchFamily="2" charset="0"/>
              </a:rPr>
              <a:t>Phonics</a:t>
            </a:r>
            <a:r>
              <a:rPr lang="en-US" dirty="0">
                <a:latin typeface="KG Piece by Piece" panose="02000506000000020003" pitchFamily="2" charset="0"/>
              </a:rPr>
              <a:t>:  </a:t>
            </a:r>
            <a:endParaRPr lang="en-US" dirty="0" smtClean="0">
              <a:latin typeface="KG Piece by Piece" panose="02000506000000020003" pitchFamily="2" charset="0"/>
            </a:endParaRPr>
          </a:p>
          <a:p>
            <a:pPr algn="ctr"/>
            <a:r>
              <a:rPr lang="en-US" dirty="0" smtClean="0">
                <a:latin typeface="KG Piece by Piece" panose="02000506000000020003" pitchFamily="2" charset="0"/>
              </a:rPr>
              <a:t>We </a:t>
            </a:r>
            <a:r>
              <a:rPr lang="en-US" dirty="0">
                <a:latin typeface="KG Piece by Piece" panose="02000506000000020003" pitchFamily="2" charset="0"/>
              </a:rPr>
              <a:t>will learn how to form and recognize uppercase and lowercase letters k-z.  We will also continue to identify </a:t>
            </a:r>
            <a:r>
              <a:rPr lang="en-US" b="1" dirty="0">
                <a:latin typeface="KG Piece by Piece" panose="02000506000000020003" pitchFamily="2" charset="0"/>
              </a:rPr>
              <a:t>rhyming words</a:t>
            </a:r>
            <a:r>
              <a:rPr lang="en-US" dirty="0">
                <a:latin typeface="KG Piece by Piece" panose="02000506000000020003" pitchFamily="2" charset="0"/>
              </a:rPr>
              <a:t> and practice </a:t>
            </a:r>
            <a:r>
              <a:rPr lang="en-US" b="1" dirty="0">
                <a:latin typeface="KG Piece by Piece" panose="02000506000000020003" pitchFamily="2" charset="0"/>
              </a:rPr>
              <a:t>segmenting words</a:t>
            </a:r>
            <a:r>
              <a:rPr lang="en-US" dirty="0">
                <a:latin typeface="KG Piece by Piece" panose="02000506000000020003" pitchFamily="2" charset="0"/>
              </a:rPr>
              <a:t>. </a:t>
            </a:r>
            <a:r>
              <a:rPr lang="en-US" dirty="0" smtClean="0">
                <a:latin typeface="KG Piece by Piece" panose="02000506000000020003" pitchFamily="2" charset="0"/>
              </a:rPr>
              <a:t>Continue to practice snap words on List 1! </a:t>
            </a:r>
            <a:r>
              <a:rPr lang="en-US" dirty="0">
                <a:latin typeface="KG Piece by Piece" panose="02000506000000020003" pitchFamily="2" charset="0"/>
              </a:rPr>
              <a:t> </a:t>
            </a:r>
            <a:r>
              <a:rPr lang="en-US" dirty="0" smtClean="0">
                <a:latin typeface="KG Piece by Piece" panose="02000506000000020003" pitchFamily="2" charset="0"/>
              </a:rPr>
              <a:t>Thank you for spending time with your child on the homework packets!</a:t>
            </a:r>
            <a:endParaRPr lang="en-US" dirty="0">
              <a:latin typeface="KG Piece by Piece" panose="02000506000000020003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62426" y="7458245"/>
            <a:ext cx="2809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KG Piece by Piece" panose="02000506000000020003" pitchFamily="2" charset="0"/>
              </a:rPr>
              <a:t>Math</a:t>
            </a:r>
            <a:r>
              <a:rPr lang="en-US" sz="2000" dirty="0">
                <a:latin typeface="KG Piece by Piece" panose="02000506000000020003" pitchFamily="2" charset="0"/>
              </a:rPr>
              <a:t>:  </a:t>
            </a:r>
            <a:endParaRPr lang="en-US" sz="2000" dirty="0" smtClean="0">
              <a:latin typeface="KG Piece by Piece" panose="02000506000000020003" pitchFamily="2" charset="0"/>
            </a:endParaRPr>
          </a:p>
          <a:p>
            <a:pPr algn="ctr"/>
            <a:r>
              <a:rPr lang="en-US" sz="2000" dirty="0" smtClean="0">
                <a:latin typeface="KG Piece by Piece" panose="02000506000000020003" pitchFamily="2" charset="0"/>
              </a:rPr>
              <a:t>We </a:t>
            </a:r>
            <a:r>
              <a:rPr lang="en-US" sz="2000" dirty="0">
                <a:latin typeface="KG Piece by Piece" panose="02000506000000020003" pitchFamily="2" charset="0"/>
              </a:rPr>
              <a:t>will continue counting to 50, counting objects to 10, and identifying and comparing 2 dimensional and 3 dimensional </a:t>
            </a:r>
            <a:r>
              <a:rPr lang="en-US" sz="2000" dirty="0" smtClean="0">
                <a:latin typeface="KG Piece by Piece" panose="02000506000000020003" pitchFamily="2" charset="0"/>
              </a:rPr>
              <a:t>shapes.</a:t>
            </a:r>
            <a:endParaRPr lang="en-US" sz="2000" dirty="0">
              <a:latin typeface="KG Piece by Piece" panose="02000506000000020003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556" y="7190066"/>
            <a:ext cx="28084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iece by Piece" panose="02000506000000020003" pitchFamily="2" charset="0"/>
              </a:rPr>
              <a:t>We will have early release the week of Oct. </a:t>
            </a:r>
            <a:r>
              <a:rPr lang="en-US" dirty="0" smtClean="0">
                <a:latin typeface="KG Piece by Piece" panose="02000506000000020003" pitchFamily="2" charset="0"/>
              </a:rPr>
              <a:t>15-19.</a:t>
            </a:r>
          </a:p>
          <a:p>
            <a:pPr algn="ctr"/>
            <a:r>
              <a:rPr lang="en-US" dirty="0" smtClean="0">
                <a:latin typeface="KG Piece by Piece" panose="02000506000000020003" pitchFamily="2" charset="0"/>
              </a:rPr>
              <a:t>Conference </a:t>
            </a:r>
            <a:r>
              <a:rPr lang="en-US" dirty="0">
                <a:latin typeface="KG Piece by Piece" panose="02000506000000020003" pitchFamily="2" charset="0"/>
              </a:rPr>
              <a:t>forms will come home in your child's folder.  Please </a:t>
            </a:r>
            <a:r>
              <a:rPr lang="en-US" b="1" dirty="0">
                <a:latin typeface="KG Piece by Piece" panose="02000506000000020003" pitchFamily="2" charset="0"/>
              </a:rPr>
              <a:t>confirm time, </a:t>
            </a:r>
            <a:endParaRPr lang="en-US" b="1" dirty="0" smtClean="0">
              <a:latin typeface="KG Piece by Piece" panose="02000506000000020003" pitchFamily="2" charset="0"/>
            </a:endParaRPr>
          </a:p>
          <a:p>
            <a:pPr algn="ctr"/>
            <a:r>
              <a:rPr lang="en-US" b="1" dirty="0" smtClean="0">
                <a:latin typeface="KG Piece by Piece" panose="02000506000000020003" pitchFamily="2" charset="0"/>
              </a:rPr>
              <a:t>sign </a:t>
            </a:r>
            <a:r>
              <a:rPr lang="en-US" b="1" dirty="0">
                <a:latin typeface="KG Piece by Piece" panose="02000506000000020003" pitchFamily="2" charset="0"/>
              </a:rPr>
              <a:t>and return</a:t>
            </a:r>
            <a:r>
              <a:rPr lang="en-US" dirty="0">
                <a:latin typeface="KG Piece by Piece" panose="02000506000000020003" pitchFamily="2" charset="0"/>
              </a:rPr>
              <a:t>.  </a:t>
            </a:r>
            <a:endParaRPr lang="en-US" dirty="0" smtClean="0">
              <a:latin typeface="KG Piece by Piece" panose="02000506000000020003" pitchFamily="2" charset="0"/>
            </a:endParaRPr>
          </a:p>
          <a:p>
            <a:pPr algn="ctr"/>
            <a:r>
              <a:rPr lang="en-US" dirty="0" smtClean="0">
                <a:latin typeface="KG Piece by Piece" panose="02000506000000020003" pitchFamily="2" charset="0"/>
              </a:rPr>
              <a:t>Thank </a:t>
            </a:r>
            <a:r>
              <a:rPr lang="en-US" dirty="0">
                <a:latin typeface="KG Piece by Piece" panose="02000506000000020003" pitchFamily="2" charset="0"/>
              </a:rPr>
              <a:t>you! </a:t>
            </a:r>
          </a:p>
        </p:txBody>
      </p:sp>
    </p:spTree>
    <p:extLst>
      <p:ext uri="{BB962C8B-B14F-4D97-AF65-F5344CB8AC3E}">
        <p14:creationId xmlns:p14="http://schemas.microsoft.com/office/powerpoint/2010/main" val="38320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KG Piece by Piece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Laura Welch</cp:lastModifiedBy>
  <cp:revision>3</cp:revision>
  <cp:lastPrinted>2018-10-03T01:27:08Z</cp:lastPrinted>
  <dcterms:created xsi:type="dcterms:W3CDTF">2013-07-02T14:49:06Z</dcterms:created>
  <dcterms:modified xsi:type="dcterms:W3CDTF">2018-10-03T01:29:03Z</dcterms:modified>
</cp:coreProperties>
</file>